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9"/>
  </p:notesMasterIdLst>
  <p:sldIdLst>
    <p:sldId id="402" r:id="rId2"/>
    <p:sldId id="392" r:id="rId3"/>
    <p:sldId id="398" r:id="rId4"/>
    <p:sldId id="400" r:id="rId5"/>
    <p:sldId id="393" r:id="rId6"/>
    <p:sldId id="399" r:id="rId7"/>
    <p:sldId id="401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  <a:srgbClr val="0000CC"/>
    <a:srgbClr val="FFCCCC"/>
    <a:srgbClr val="FFFFCC"/>
    <a:srgbClr val="FFCCFF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947" autoAdjust="0"/>
    <p:restoredTop sz="94624" autoAdjust="0"/>
  </p:normalViewPr>
  <p:slideViewPr>
    <p:cSldViewPr>
      <p:cViewPr varScale="1">
        <p:scale>
          <a:sx n="66" d="100"/>
          <a:sy n="66" d="100"/>
        </p:scale>
        <p:origin x="-8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1463272-B0DD-49D4-83FB-9D960C5DE0A2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01D257-892B-4835-BF88-0B1FC0811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246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6C6A522A-EB29-478A-B8DF-3E9BC9E43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64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E4F9FAE1-CEC0-4091-8B86-F0E2209D4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04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A6324699-ECF6-43DD-B7FE-C2B318AB1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34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991AEF0A-0AA8-4D0A-9BCE-9620418C3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5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0A3EF72C-12F2-4E1E-B507-F25814E52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99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D646A8A5-AADF-4AD1-944A-923444CFB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15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93275D5A-7614-472A-B984-381697C56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20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786A7E63-0886-4B63-95FC-78F88246E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81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CF2A913E-6D3C-4351-84F6-191E3B2F7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14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5C57DF78-6EBC-4EB3-9D51-41CBFABD1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36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A6FDF15A-4629-4B21-A076-8C5E59623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29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F3D7D00-95A1-4A94-8D86-4AA269B1AF27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2BD07EB-0D47-47B1-B695-DA13F26CA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Ly-Ngua-O.mp3" TargetMode="External"/><Relationship Id="rId6" Type="http://schemas.openxmlformats.org/officeDocument/2006/relationships/hyperlink" Target="http://www.catlinhschool.edu.vn/AdvRotator/Navigate.aspx?src=http://nhacso.net/Music/Song/Thieu-Nhi/2007/09/05F63DB6/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6858000"/>
          </a:xfrm>
          <a:prstGeom prst="rect">
            <a:avLst/>
          </a:prstGeom>
        </p:spPr>
      </p:pic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-12700" y="-228600"/>
            <a:ext cx="91440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65000"/>
              </a:lnSpc>
              <a:buFont typeface="Arial" charset="0"/>
              <a:buNone/>
            </a:pPr>
            <a:r>
              <a:rPr lang="en-US" alt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3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alt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3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alt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3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alt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năm 2021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419846" name="WordArt 6"/>
          <p:cNvSpPr>
            <a:spLocks noChangeArrowheads="1" noChangeShapeType="1" noTextEdit="1"/>
          </p:cNvSpPr>
          <p:nvPr/>
        </p:nvSpPr>
        <p:spPr bwMode="auto">
          <a:xfrm>
            <a:off x="2425700" y="1608137"/>
            <a:ext cx="4267200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Luyện tập</a:t>
            </a:r>
            <a:endParaRPr lang="en-US" sz="3600" b="1" kern="1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24487" y="5410200"/>
            <a:ext cx="2536825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SGK/69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8640763" y="4584700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00386" name="Text Box 2"/>
          <p:cNvSpPr txBox="1">
            <a:spLocks noChangeArrowheads="1"/>
          </p:cNvSpPr>
          <p:nvPr/>
        </p:nvSpPr>
        <p:spPr bwMode="auto">
          <a:xfrm>
            <a:off x="2647950" y="234950"/>
            <a:ext cx="4003675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0387" name="Text Box 3"/>
          <p:cNvSpPr txBox="1">
            <a:spLocks noChangeArrowheads="1"/>
          </p:cNvSpPr>
          <p:nvPr/>
        </p:nvSpPr>
        <p:spPr bwMode="auto">
          <a:xfrm>
            <a:off x="77788" y="1379538"/>
            <a:ext cx="9144000" cy="13223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 b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9 </a:t>
            </a:r>
            <a:r>
              <a:rPr lang="en-US" altLang="en-US" sz="3200" b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 6 =	       9 </a:t>
            </a:r>
            <a:r>
              <a:rPr lang="en-US" altLang="en-US" sz="3200" b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7 =          9 </a:t>
            </a:r>
            <a:r>
              <a:rPr lang="en-US" altLang="en-US" sz="3200" b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8 =         9 </a:t>
            </a:r>
            <a:r>
              <a:rPr lang="en-US" altLang="en-US" sz="3200" b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9  =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54 : 9 =           63 : 9 =         72 : 9 =       81 : 9  = 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8329613" y="2101850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3921125" y="1379538"/>
            <a:ext cx="62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8274050" y="1341438"/>
            <a:ext cx="817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4056063" y="2101850"/>
            <a:ext cx="358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00392" name="Text Box 8"/>
          <p:cNvSpPr txBox="1">
            <a:spLocks noChangeArrowheads="1"/>
          </p:cNvSpPr>
          <p:nvPr/>
        </p:nvSpPr>
        <p:spPr bwMode="auto">
          <a:xfrm>
            <a:off x="6003925" y="1362075"/>
            <a:ext cx="604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400394" name="Text Box 10"/>
          <p:cNvSpPr txBox="1">
            <a:spLocks noChangeArrowheads="1"/>
          </p:cNvSpPr>
          <p:nvPr/>
        </p:nvSpPr>
        <p:spPr bwMode="auto">
          <a:xfrm>
            <a:off x="6216650" y="2101850"/>
            <a:ext cx="60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00395" name="Text Box 11"/>
          <p:cNvSpPr txBox="1">
            <a:spLocks noChangeArrowheads="1"/>
          </p:cNvSpPr>
          <p:nvPr/>
        </p:nvSpPr>
        <p:spPr bwMode="auto">
          <a:xfrm>
            <a:off x="1577975" y="13652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400396" name="Text Box 12"/>
          <p:cNvSpPr txBox="1">
            <a:spLocks noChangeArrowheads="1"/>
          </p:cNvSpPr>
          <p:nvPr/>
        </p:nvSpPr>
        <p:spPr bwMode="auto">
          <a:xfrm>
            <a:off x="1612900" y="21018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00410" name="Text Box 26"/>
          <p:cNvSpPr txBox="1">
            <a:spLocks noChangeArrowheads="1"/>
          </p:cNvSpPr>
          <p:nvPr/>
        </p:nvSpPr>
        <p:spPr bwMode="auto">
          <a:xfrm>
            <a:off x="0" y="3200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65088" y="796925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28600" y="3860800"/>
            <a:ext cx="9144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 : 9 =	       27 : 9=          36 : 9 =         45 : 9 = 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18 : 2 =           27 : 3 =         36 : 4 =         45 : 5  = 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739900" y="3838575"/>
            <a:ext cx="50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739900" y="4603750"/>
            <a:ext cx="50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140200" y="3824288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160838" y="4603750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500813" y="3824288"/>
            <a:ext cx="509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500813" y="4584700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8607425" y="3811588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0386" grpId="0" animBg="1"/>
      <p:bldP spid="400387" grpId="0"/>
      <p:bldP spid="400388" grpId="0"/>
      <p:bldP spid="400389" grpId="0"/>
      <p:bldP spid="400390" grpId="0"/>
      <p:bldP spid="400391" grpId="0"/>
      <p:bldP spid="400392" grpId="0"/>
      <p:bldP spid="400394" grpId="0"/>
      <p:bldP spid="400395" grpId="0"/>
      <p:bldP spid="400396" grpId="0"/>
      <p:bldP spid="40041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1788" y="773906"/>
            <a:ext cx="24384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03598"/>
              </p:ext>
            </p:extLst>
          </p:nvPr>
        </p:nvGraphicFramePr>
        <p:xfrm>
          <a:off x="304800" y="1701800"/>
          <a:ext cx="8382000" cy="2514600"/>
        </p:xfrm>
        <a:graphic>
          <a:graphicData uri="http://schemas.openxmlformats.org/drawingml/2006/table">
            <a:tbl>
              <a:tblPr/>
              <a:tblGrid>
                <a:gridCol w="2189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Số bị chia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27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27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63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63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Số chia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Thương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34544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0" y="26670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76800" y="18288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57900" y="2628900"/>
            <a:ext cx="533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34200" y="18288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01000" y="35052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17451" name="Picture 3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53816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2" name="Picture 3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535781" y="5407818"/>
            <a:ext cx="19812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3" name="Picture 3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400" y="5334000"/>
            <a:ext cx="6127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4" name="Picture 3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1350" y="260350"/>
            <a:ext cx="1155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ChangeArrowheads="1"/>
          </p:cNvSpPr>
          <p:nvPr/>
        </p:nvSpPr>
        <p:spPr bwMode="auto">
          <a:xfrm>
            <a:off x="152400" y="609600"/>
            <a:ext cx="8534400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5800" eaLnBrk="1" hangingPunct="1">
              <a:lnSpc>
                <a:spcPct val="165000"/>
              </a:lnSpc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8435" name="Rectangle 16"/>
          <p:cNvSpPr>
            <a:spLocks noChangeArrowheads="1"/>
          </p:cNvSpPr>
          <p:nvPr/>
        </p:nvSpPr>
        <p:spPr bwMode="auto">
          <a:xfrm>
            <a:off x="0" y="-228600"/>
            <a:ext cx="9258300" cy="70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5800" eaLnBrk="1" hangingPunct="1">
              <a:lnSpc>
                <a:spcPct val="165000"/>
              </a:lnSpc>
              <a:buFont typeface="Arial" charset="0"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alt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2021</a:t>
            </a:r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2209800" y="280919"/>
            <a:ext cx="4114800" cy="70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5800" eaLnBrk="1" hangingPunct="1">
              <a:lnSpc>
                <a:spcPct val="165000"/>
              </a:lnSpc>
              <a:buFont typeface="Arial" charset="0"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2700" y="1852613"/>
            <a:ext cx="91440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6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Một công ti dự định xây 36 ngôi nhà, đến nay đã xây được    số nhà đó. Hỏi công ti còn phải xây tiếp bao nhiêu ngôi nhà nữa?</a:t>
            </a: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815222"/>
              </p:ext>
            </p:extLst>
          </p:nvPr>
        </p:nvGraphicFramePr>
        <p:xfrm>
          <a:off x="4191000" y="2387600"/>
          <a:ext cx="4572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387600"/>
                        <a:ext cx="4572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1213" y="4227513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36 ngôi nhà</a:t>
            </a: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243013" y="5035550"/>
            <a:ext cx="6094412" cy="239713"/>
            <a:chOff x="974931" y="3365581"/>
            <a:chExt cx="6094350" cy="239266"/>
          </a:xfrm>
        </p:grpSpPr>
        <p:grpSp>
          <p:nvGrpSpPr>
            <p:cNvPr id="18446" name="Group 17"/>
            <p:cNvGrpSpPr>
              <a:grpSpLocks/>
            </p:cNvGrpSpPr>
            <p:nvPr/>
          </p:nvGrpSpPr>
          <p:grpSpPr bwMode="auto">
            <a:xfrm>
              <a:off x="974931" y="3374750"/>
              <a:ext cx="675863" cy="211857"/>
              <a:chOff x="914400" y="2988365"/>
              <a:chExt cx="5791200" cy="250135"/>
            </a:xfrm>
          </p:grpSpPr>
          <p:cxnSp>
            <p:nvCxnSpPr>
              <p:cNvPr id="18479" name="Straight Connector 18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80" name="Straight Connector 19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81" name="Straight Connector 20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47" name="Group 25"/>
            <p:cNvGrpSpPr>
              <a:grpSpLocks/>
            </p:cNvGrpSpPr>
            <p:nvPr/>
          </p:nvGrpSpPr>
          <p:grpSpPr bwMode="auto">
            <a:xfrm>
              <a:off x="1650793" y="3375610"/>
              <a:ext cx="675863" cy="211857"/>
              <a:chOff x="914400" y="2988365"/>
              <a:chExt cx="5791200" cy="250135"/>
            </a:xfrm>
          </p:grpSpPr>
          <p:cxnSp>
            <p:nvCxnSpPr>
              <p:cNvPr id="18476" name="Straight Connector 26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77" name="Straight Connector 27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78" name="Straight Connector 28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48" name="Group 29"/>
            <p:cNvGrpSpPr>
              <a:grpSpLocks/>
            </p:cNvGrpSpPr>
            <p:nvPr/>
          </p:nvGrpSpPr>
          <p:grpSpPr bwMode="auto">
            <a:xfrm>
              <a:off x="2328311" y="3365581"/>
              <a:ext cx="675863" cy="211857"/>
              <a:chOff x="914400" y="2988365"/>
              <a:chExt cx="5791200" cy="250135"/>
            </a:xfrm>
          </p:grpSpPr>
          <p:cxnSp>
            <p:nvCxnSpPr>
              <p:cNvPr id="18473" name="Straight Connector 30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74" name="Straight Connector 31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75" name="Straight Connector 32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49" name="Group 33"/>
            <p:cNvGrpSpPr>
              <a:grpSpLocks/>
            </p:cNvGrpSpPr>
            <p:nvPr/>
          </p:nvGrpSpPr>
          <p:grpSpPr bwMode="auto">
            <a:xfrm>
              <a:off x="3004172" y="3374750"/>
              <a:ext cx="675863" cy="211857"/>
              <a:chOff x="914400" y="2988365"/>
              <a:chExt cx="5791200" cy="250135"/>
            </a:xfrm>
          </p:grpSpPr>
          <p:cxnSp>
            <p:nvCxnSpPr>
              <p:cNvPr id="18470" name="Straight Connector 34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71" name="Straight Connector 35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72" name="Straight Connector 36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50" name="Group 37"/>
            <p:cNvGrpSpPr>
              <a:grpSpLocks/>
            </p:cNvGrpSpPr>
            <p:nvPr/>
          </p:nvGrpSpPr>
          <p:grpSpPr bwMode="auto">
            <a:xfrm>
              <a:off x="3681691" y="3380579"/>
              <a:ext cx="675863" cy="211857"/>
              <a:chOff x="914400" y="2988365"/>
              <a:chExt cx="5791200" cy="250135"/>
            </a:xfrm>
          </p:grpSpPr>
          <p:cxnSp>
            <p:nvCxnSpPr>
              <p:cNvPr id="18467" name="Straight Connector 38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8" name="Straight Connector 39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9" name="Straight Connector 40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51" name="Group 41"/>
            <p:cNvGrpSpPr>
              <a:grpSpLocks/>
            </p:cNvGrpSpPr>
            <p:nvPr/>
          </p:nvGrpSpPr>
          <p:grpSpPr bwMode="auto">
            <a:xfrm>
              <a:off x="4355895" y="3383869"/>
              <a:ext cx="675863" cy="211857"/>
              <a:chOff x="914400" y="2988365"/>
              <a:chExt cx="5791200" cy="250135"/>
            </a:xfrm>
          </p:grpSpPr>
          <p:cxnSp>
            <p:nvCxnSpPr>
              <p:cNvPr id="18464" name="Straight Connector 42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5" name="Straight Connector 43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6" name="Straight Connector 44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52" name="Group 45"/>
            <p:cNvGrpSpPr>
              <a:grpSpLocks/>
            </p:cNvGrpSpPr>
            <p:nvPr/>
          </p:nvGrpSpPr>
          <p:grpSpPr bwMode="auto">
            <a:xfrm>
              <a:off x="5036726" y="3380579"/>
              <a:ext cx="675863" cy="211857"/>
              <a:chOff x="914400" y="2988365"/>
              <a:chExt cx="5791200" cy="250135"/>
            </a:xfrm>
          </p:grpSpPr>
          <p:cxnSp>
            <p:nvCxnSpPr>
              <p:cNvPr id="18461" name="Straight Connector 46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2" name="Straight Connector 47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3" name="Straight Connector 48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53" name="Group 49"/>
            <p:cNvGrpSpPr>
              <a:grpSpLocks/>
            </p:cNvGrpSpPr>
            <p:nvPr/>
          </p:nvGrpSpPr>
          <p:grpSpPr bwMode="auto">
            <a:xfrm>
              <a:off x="5712588" y="3392990"/>
              <a:ext cx="675863" cy="211857"/>
              <a:chOff x="914400" y="2988365"/>
              <a:chExt cx="5791200" cy="250135"/>
            </a:xfrm>
          </p:grpSpPr>
          <p:cxnSp>
            <p:nvCxnSpPr>
              <p:cNvPr id="18458" name="Straight Connector 50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59" name="Straight Connector 51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0" name="Straight Connector 52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54" name="Group 53"/>
            <p:cNvGrpSpPr>
              <a:grpSpLocks/>
            </p:cNvGrpSpPr>
            <p:nvPr/>
          </p:nvGrpSpPr>
          <p:grpSpPr bwMode="auto">
            <a:xfrm>
              <a:off x="6393418" y="3385672"/>
              <a:ext cx="675863" cy="211857"/>
              <a:chOff x="914400" y="2988365"/>
              <a:chExt cx="5791200" cy="250135"/>
            </a:xfrm>
          </p:grpSpPr>
          <p:cxnSp>
            <p:nvCxnSpPr>
              <p:cNvPr id="18455" name="Straight Connector 54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56" name="Straight Connector 55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57" name="Straight Connector 56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657600" y="5497513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ngôi nhà</a:t>
            </a:r>
          </a:p>
        </p:txBody>
      </p:sp>
      <p:sp>
        <p:nvSpPr>
          <p:cNvPr id="50" name="Arc 49"/>
          <p:cNvSpPr/>
          <p:nvPr/>
        </p:nvSpPr>
        <p:spPr bwMode="auto">
          <a:xfrm rot="10800000">
            <a:off x="1965325" y="4964113"/>
            <a:ext cx="5367338" cy="546100"/>
          </a:xfrm>
          <a:prstGeom prst="arc">
            <a:avLst>
              <a:gd name="adj1" fmla="val 10759518"/>
              <a:gd name="adj2" fmla="val 21566103"/>
            </a:avLst>
          </a:prstGeom>
          <a:noFill/>
          <a:ln w="19050" cap="flat" cmpd="sng" algn="ctr">
            <a:solidFill>
              <a:srgbClr val="CC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64"/>
          <p:cNvSpPr txBox="1">
            <a:spLocks noChangeArrowheads="1"/>
          </p:cNvSpPr>
          <p:nvPr/>
        </p:nvSpPr>
        <p:spPr bwMode="auto">
          <a:xfrm>
            <a:off x="2955925" y="3629025"/>
            <a:ext cx="152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u="sng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0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000" b="1" u="sng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rc 51"/>
          <p:cNvSpPr/>
          <p:nvPr/>
        </p:nvSpPr>
        <p:spPr bwMode="auto">
          <a:xfrm>
            <a:off x="1260475" y="4819650"/>
            <a:ext cx="6056313" cy="623888"/>
          </a:xfrm>
          <a:prstGeom prst="arc">
            <a:avLst>
              <a:gd name="adj1" fmla="val 10759518"/>
              <a:gd name="adj2" fmla="val 21566103"/>
            </a:avLst>
          </a:prstGeom>
          <a:noFill/>
          <a:ln w="19050" cap="flat" cmpd="sng" algn="ctr">
            <a:solidFill>
              <a:srgbClr val="CC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Arc 53"/>
          <p:cNvSpPr/>
          <p:nvPr/>
        </p:nvSpPr>
        <p:spPr bwMode="auto">
          <a:xfrm rot="10800000">
            <a:off x="1247775" y="5073650"/>
            <a:ext cx="681038" cy="263525"/>
          </a:xfrm>
          <a:prstGeom prst="arc">
            <a:avLst>
              <a:gd name="adj1" fmla="val 10759518"/>
              <a:gd name="adj2" fmla="val 21566103"/>
            </a:avLst>
          </a:prstGeom>
          <a:noFill/>
          <a:ln w="19050" cap="flat" cmpd="sng" algn="ctr">
            <a:solidFill>
              <a:srgbClr val="CC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28814" y="2438400"/>
            <a:ext cx="6910386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844688" y="3124200"/>
            <a:ext cx="4811900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6364" y="3581400"/>
            <a:ext cx="7437436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200" y="3657600"/>
            <a:ext cx="7437436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934200" y="2971800"/>
            <a:ext cx="2019300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934200" y="3048000"/>
            <a:ext cx="2019300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9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70" name="Text Box 54"/>
          <p:cNvSpPr txBox="1">
            <a:spLocks noChangeArrowheads="1"/>
          </p:cNvSpPr>
          <p:nvPr/>
        </p:nvSpPr>
        <p:spPr bwMode="auto">
          <a:xfrm>
            <a:off x="3552825" y="3040063"/>
            <a:ext cx="1752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 b="1" u="sng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altLang="en-US" sz="3000" b="1" u="sng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iải</a:t>
            </a:r>
            <a:endParaRPr lang="en-US" altLang="en-US" sz="3000" b="1" u="sng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67671" name="Text Box 55"/>
          <p:cNvSpPr txBox="1">
            <a:spLocks noChangeArrowheads="1"/>
          </p:cNvSpPr>
          <p:nvPr/>
        </p:nvSpPr>
        <p:spPr bwMode="auto">
          <a:xfrm>
            <a:off x="1143000" y="5323582"/>
            <a:ext cx="6324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en-US" sz="320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36 </a:t>
            </a:r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-</a:t>
            </a:r>
            <a:r>
              <a:rPr lang="vi-VN" altLang="en-US" sz="32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4</a:t>
            </a:r>
            <a:r>
              <a:rPr lang="vi-VN" altLang="en-US" sz="32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32</a:t>
            </a:r>
            <a:r>
              <a:rPr lang="vi-VN" altLang="en-US" sz="32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(ngôi</a:t>
            </a:r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nhà</a:t>
            </a:r>
            <a:r>
              <a:rPr lang="vi-VN" altLang="en-US" sz="32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)</a:t>
            </a:r>
            <a:endParaRPr lang="en-US" altLang="en-US" sz="32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           Đáp số: 32 ngôi nhà</a:t>
            </a:r>
          </a:p>
        </p:txBody>
      </p:sp>
      <p:sp>
        <p:nvSpPr>
          <p:cNvPr id="367680" name="Text Box 64"/>
          <p:cNvSpPr txBox="1">
            <a:spLocks noChangeArrowheads="1"/>
          </p:cNvSpPr>
          <p:nvPr/>
        </p:nvSpPr>
        <p:spPr bwMode="auto">
          <a:xfrm>
            <a:off x="2093914" y="712787"/>
            <a:ext cx="152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u="sng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95451" y="1909762"/>
            <a:ext cx="6094413" cy="247650"/>
            <a:chOff x="914400" y="2988365"/>
            <a:chExt cx="5791200" cy="250135"/>
          </a:xfrm>
        </p:grpSpPr>
        <p:cxnSp>
          <p:nvCxnSpPr>
            <p:cNvPr id="19510" name="Straight Connector 2"/>
            <p:cNvCxnSpPr>
              <a:cxnSpLocks/>
            </p:cNvCxnSpPr>
            <p:nvPr/>
          </p:nvCxnSpPr>
          <p:spPr bwMode="auto">
            <a:xfrm>
              <a:off x="914400" y="3124200"/>
              <a:ext cx="5791200" cy="0"/>
            </a:xfrm>
            <a:prstGeom prst="line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1" name="Straight Connector 4"/>
            <p:cNvCxnSpPr>
              <a:cxnSpLocks/>
            </p:cNvCxnSpPr>
            <p:nvPr/>
          </p:nvCxnSpPr>
          <p:spPr bwMode="auto">
            <a:xfrm>
              <a:off x="6705600" y="2988365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2" name="Straight Connector 13"/>
            <p:cNvCxnSpPr>
              <a:cxnSpLocks/>
            </p:cNvCxnSpPr>
            <p:nvPr/>
          </p:nvCxnSpPr>
          <p:spPr bwMode="auto">
            <a:xfrm>
              <a:off x="914400" y="3009900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Arc 10"/>
          <p:cNvSpPr/>
          <p:nvPr/>
        </p:nvSpPr>
        <p:spPr bwMode="auto">
          <a:xfrm>
            <a:off x="1760539" y="1614487"/>
            <a:ext cx="6057900" cy="623888"/>
          </a:xfrm>
          <a:prstGeom prst="arc">
            <a:avLst>
              <a:gd name="adj1" fmla="val 10759518"/>
              <a:gd name="adj2" fmla="val 21566103"/>
            </a:avLst>
          </a:prstGeom>
          <a:noFill/>
          <a:ln w="19050" cap="flat" cmpd="sng" algn="ctr">
            <a:solidFill>
              <a:srgbClr val="CC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98889" y="1103312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36 ngôi nhà</a:t>
            </a:r>
          </a:p>
        </p:txBody>
      </p:sp>
      <p:sp>
        <p:nvSpPr>
          <p:cNvPr id="25" name="Arc 24"/>
          <p:cNvSpPr/>
          <p:nvPr/>
        </p:nvSpPr>
        <p:spPr bwMode="auto">
          <a:xfrm rot="10800000">
            <a:off x="1676401" y="1993900"/>
            <a:ext cx="681038" cy="263525"/>
          </a:xfrm>
          <a:prstGeom prst="arc">
            <a:avLst>
              <a:gd name="adj1" fmla="val 10759518"/>
              <a:gd name="adj2" fmla="val 21566103"/>
            </a:avLst>
          </a:prstGeom>
          <a:noFill/>
          <a:ln w="19050" cap="flat" cmpd="sng" algn="ctr">
            <a:solidFill>
              <a:srgbClr val="CC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Times New Roman" pitchFamily="18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690689" y="1911350"/>
            <a:ext cx="6094412" cy="239712"/>
            <a:chOff x="974931" y="3365581"/>
            <a:chExt cx="6094350" cy="239266"/>
          </a:xfrm>
        </p:grpSpPr>
        <p:grpSp>
          <p:nvGrpSpPr>
            <p:cNvPr id="19474" name="Group 17"/>
            <p:cNvGrpSpPr>
              <a:grpSpLocks/>
            </p:cNvGrpSpPr>
            <p:nvPr/>
          </p:nvGrpSpPr>
          <p:grpSpPr bwMode="auto">
            <a:xfrm>
              <a:off x="974931" y="3374750"/>
              <a:ext cx="675863" cy="211857"/>
              <a:chOff x="914400" y="2988365"/>
              <a:chExt cx="5791200" cy="250135"/>
            </a:xfrm>
          </p:grpSpPr>
          <p:cxnSp>
            <p:nvCxnSpPr>
              <p:cNvPr id="19507" name="Straight Connector 18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8" name="Straight Connector 19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9" name="Straight Connector 20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475" name="Group 25"/>
            <p:cNvGrpSpPr>
              <a:grpSpLocks/>
            </p:cNvGrpSpPr>
            <p:nvPr/>
          </p:nvGrpSpPr>
          <p:grpSpPr bwMode="auto">
            <a:xfrm>
              <a:off x="1650793" y="3375610"/>
              <a:ext cx="675863" cy="211857"/>
              <a:chOff x="914400" y="2988365"/>
              <a:chExt cx="5791200" cy="250135"/>
            </a:xfrm>
          </p:grpSpPr>
          <p:cxnSp>
            <p:nvCxnSpPr>
              <p:cNvPr id="19504" name="Straight Connector 26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5" name="Straight Connector 27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6" name="Straight Connector 28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476" name="Group 29"/>
            <p:cNvGrpSpPr>
              <a:grpSpLocks/>
            </p:cNvGrpSpPr>
            <p:nvPr/>
          </p:nvGrpSpPr>
          <p:grpSpPr bwMode="auto">
            <a:xfrm>
              <a:off x="2328311" y="3365581"/>
              <a:ext cx="675863" cy="211857"/>
              <a:chOff x="914400" y="2988365"/>
              <a:chExt cx="5791200" cy="250135"/>
            </a:xfrm>
          </p:grpSpPr>
          <p:cxnSp>
            <p:nvCxnSpPr>
              <p:cNvPr id="19501" name="Straight Connector 30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2" name="Straight Connector 31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3" name="Straight Connector 32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477" name="Group 33"/>
            <p:cNvGrpSpPr>
              <a:grpSpLocks/>
            </p:cNvGrpSpPr>
            <p:nvPr/>
          </p:nvGrpSpPr>
          <p:grpSpPr bwMode="auto">
            <a:xfrm>
              <a:off x="3004172" y="3374750"/>
              <a:ext cx="675863" cy="211857"/>
              <a:chOff x="914400" y="2988365"/>
              <a:chExt cx="5791200" cy="250135"/>
            </a:xfrm>
          </p:grpSpPr>
          <p:cxnSp>
            <p:nvCxnSpPr>
              <p:cNvPr id="19498" name="Straight Connector 34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99" name="Straight Connector 35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0" name="Straight Connector 36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478" name="Group 37"/>
            <p:cNvGrpSpPr>
              <a:grpSpLocks/>
            </p:cNvGrpSpPr>
            <p:nvPr/>
          </p:nvGrpSpPr>
          <p:grpSpPr bwMode="auto">
            <a:xfrm>
              <a:off x="3681691" y="3380579"/>
              <a:ext cx="675863" cy="211857"/>
              <a:chOff x="914400" y="2988365"/>
              <a:chExt cx="5791200" cy="250135"/>
            </a:xfrm>
          </p:grpSpPr>
          <p:cxnSp>
            <p:nvCxnSpPr>
              <p:cNvPr id="19495" name="Straight Connector 38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96" name="Straight Connector 39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97" name="Straight Connector 40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479" name="Group 41"/>
            <p:cNvGrpSpPr>
              <a:grpSpLocks/>
            </p:cNvGrpSpPr>
            <p:nvPr/>
          </p:nvGrpSpPr>
          <p:grpSpPr bwMode="auto">
            <a:xfrm>
              <a:off x="4355895" y="3383869"/>
              <a:ext cx="675863" cy="211857"/>
              <a:chOff x="914400" y="2988365"/>
              <a:chExt cx="5791200" cy="250135"/>
            </a:xfrm>
          </p:grpSpPr>
          <p:cxnSp>
            <p:nvCxnSpPr>
              <p:cNvPr id="19492" name="Straight Connector 42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93" name="Straight Connector 43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94" name="Straight Connector 44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480" name="Group 45"/>
            <p:cNvGrpSpPr>
              <a:grpSpLocks/>
            </p:cNvGrpSpPr>
            <p:nvPr/>
          </p:nvGrpSpPr>
          <p:grpSpPr bwMode="auto">
            <a:xfrm>
              <a:off x="5036726" y="3380579"/>
              <a:ext cx="675863" cy="211857"/>
              <a:chOff x="914400" y="2988365"/>
              <a:chExt cx="5791200" cy="250135"/>
            </a:xfrm>
          </p:grpSpPr>
          <p:cxnSp>
            <p:nvCxnSpPr>
              <p:cNvPr id="19489" name="Straight Connector 46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90" name="Straight Connector 47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91" name="Straight Connector 48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481" name="Group 49"/>
            <p:cNvGrpSpPr>
              <a:grpSpLocks/>
            </p:cNvGrpSpPr>
            <p:nvPr/>
          </p:nvGrpSpPr>
          <p:grpSpPr bwMode="auto">
            <a:xfrm>
              <a:off x="5712588" y="3392990"/>
              <a:ext cx="675863" cy="211857"/>
              <a:chOff x="914400" y="2988365"/>
              <a:chExt cx="5791200" cy="250135"/>
            </a:xfrm>
          </p:grpSpPr>
          <p:cxnSp>
            <p:nvCxnSpPr>
              <p:cNvPr id="19486" name="Straight Connector 50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87" name="Straight Connector 51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88" name="Straight Connector 52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482" name="Group 53"/>
            <p:cNvGrpSpPr>
              <a:grpSpLocks/>
            </p:cNvGrpSpPr>
            <p:nvPr/>
          </p:nvGrpSpPr>
          <p:grpSpPr bwMode="auto">
            <a:xfrm>
              <a:off x="6393418" y="3385672"/>
              <a:ext cx="675863" cy="211857"/>
              <a:chOff x="914400" y="2988365"/>
              <a:chExt cx="5791200" cy="250135"/>
            </a:xfrm>
          </p:grpSpPr>
          <p:cxnSp>
            <p:nvCxnSpPr>
              <p:cNvPr id="19483" name="Straight Connector 54"/>
              <p:cNvCxnSpPr>
                <a:cxnSpLocks/>
              </p:cNvCxnSpPr>
              <p:nvPr/>
            </p:nvCxnSpPr>
            <p:spPr bwMode="auto">
              <a:xfrm>
                <a:off x="914400" y="3124200"/>
                <a:ext cx="5791200" cy="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84" name="Straight Connector 55"/>
              <p:cNvCxnSpPr>
                <a:cxnSpLocks/>
              </p:cNvCxnSpPr>
              <p:nvPr/>
            </p:nvCxnSpPr>
            <p:spPr bwMode="auto">
              <a:xfrm>
                <a:off x="6705600" y="2988365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85" name="Straight Connector 56"/>
              <p:cNvCxnSpPr>
                <a:cxnSpLocks/>
              </p:cNvCxnSpPr>
              <p:nvPr/>
            </p:nvCxnSpPr>
            <p:spPr bwMode="auto">
              <a:xfrm>
                <a:off x="914400" y="30099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105276" y="2373312"/>
            <a:ext cx="1981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ngôi nhà</a:t>
            </a:r>
          </a:p>
        </p:txBody>
      </p:sp>
      <p:sp>
        <p:nvSpPr>
          <p:cNvPr id="60" name="Arc 59"/>
          <p:cNvSpPr/>
          <p:nvPr/>
        </p:nvSpPr>
        <p:spPr bwMode="auto">
          <a:xfrm rot="10800000">
            <a:off x="2413001" y="1839912"/>
            <a:ext cx="5367338" cy="546100"/>
          </a:xfrm>
          <a:prstGeom prst="arc">
            <a:avLst>
              <a:gd name="adj1" fmla="val 10759518"/>
              <a:gd name="adj2" fmla="val 21566103"/>
            </a:avLst>
          </a:prstGeom>
          <a:noFill/>
          <a:ln w="19050" cap="flat" cmpd="sng" algn="ctr">
            <a:solidFill>
              <a:srgbClr val="CC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Times New Roman" pitchFamily="18" charset="0"/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733551" y="1901825"/>
            <a:ext cx="590550" cy="230187"/>
            <a:chOff x="938033" y="2997704"/>
            <a:chExt cx="590134" cy="230730"/>
          </a:xfrm>
        </p:grpSpPr>
        <p:cxnSp>
          <p:nvCxnSpPr>
            <p:cNvPr id="19470" name="Straight Connector 15"/>
            <p:cNvCxnSpPr>
              <a:cxnSpLocks noChangeShapeType="1"/>
            </p:cNvCxnSpPr>
            <p:nvPr/>
          </p:nvCxnSpPr>
          <p:spPr bwMode="auto">
            <a:xfrm flipH="1">
              <a:off x="938033" y="3009520"/>
              <a:ext cx="112864" cy="218914"/>
            </a:xfrm>
            <a:prstGeom prst="lin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1" name="Straight Connector 62"/>
            <p:cNvCxnSpPr>
              <a:cxnSpLocks noChangeShapeType="1"/>
            </p:cNvCxnSpPr>
            <p:nvPr/>
          </p:nvCxnSpPr>
          <p:spPr bwMode="auto">
            <a:xfrm flipH="1">
              <a:off x="1069696" y="3000399"/>
              <a:ext cx="112864" cy="218914"/>
            </a:xfrm>
            <a:prstGeom prst="lin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2" name="Straight Connector 63"/>
            <p:cNvCxnSpPr>
              <a:cxnSpLocks noChangeShapeType="1"/>
            </p:cNvCxnSpPr>
            <p:nvPr/>
          </p:nvCxnSpPr>
          <p:spPr bwMode="auto">
            <a:xfrm flipH="1">
              <a:off x="1235876" y="3009520"/>
              <a:ext cx="112864" cy="218914"/>
            </a:xfrm>
            <a:prstGeom prst="lin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3" name="Straight Connector 64"/>
            <p:cNvCxnSpPr>
              <a:cxnSpLocks noChangeShapeType="1"/>
            </p:cNvCxnSpPr>
            <p:nvPr/>
          </p:nvCxnSpPr>
          <p:spPr bwMode="auto">
            <a:xfrm flipH="1">
              <a:off x="1415303" y="2997704"/>
              <a:ext cx="112864" cy="218914"/>
            </a:xfrm>
            <a:prstGeom prst="lin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103968" y="0"/>
            <a:ext cx="29257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u="sng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Bài 4 trang 69:</a:t>
            </a:r>
            <a:endParaRPr lang="en-US" altLang="en-US" sz="3000" b="1" u="sng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322389" y="3589338"/>
            <a:ext cx="6934200" cy="2887662"/>
            <a:chOff x="2209800" y="4332288"/>
            <a:chExt cx="6934200" cy="206851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209800" y="4332288"/>
              <a:ext cx="0" cy="206851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209800" y="6400800"/>
              <a:ext cx="6934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441996" y="3589338"/>
            <a:ext cx="6005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Số ngôi nhà công ti </a:t>
            </a:r>
            <a:r>
              <a:rPr lang="en-US" altLang="en-US" sz="32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đã xây </a:t>
            </a:r>
            <a:r>
              <a:rPr lang="en-US" altLang="en-US" sz="320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đ</a:t>
            </a:r>
            <a:r>
              <a:rPr lang="vi-VN" altLang="en-US" sz="320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ư</a:t>
            </a:r>
            <a:r>
              <a:rPr lang="en-US" altLang="en-US" sz="320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ợc là: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2435226" y="4172645"/>
            <a:ext cx="3560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36 : 9 = 4 (ngôi nhà)</a:t>
            </a:r>
            <a:endParaRPr lang="en-US" sz="3200"/>
          </a:p>
        </p:txBody>
      </p:sp>
      <p:sp>
        <p:nvSpPr>
          <p:cNvPr id="6" name="Rectangle 5"/>
          <p:cNvSpPr/>
          <p:nvPr/>
        </p:nvSpPr>
        <p:spPr>
          <a:xfrm>
            <a:off x="1523208" y="4705430"/>
            <a:ext cx="6090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Số ngôi nhà công ti </a:t>
            </a:r>
            <a:r>
              <a:rPr lang="en-US" altLang="en-US" sz="32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còn phải</a:t>
            </a:r>
            <a:r>
              <a:rPr lang="vi-VN" altLang="en-US" sz="32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xây </a:t>
            </a:r>
            <a:r>
              <a:rPr lang="vi-VN" altLang="en-US" sz="320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là: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7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7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7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7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7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7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70" grpId="0"/>
      <p:bldP spid="367671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53816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535781" y="5407818"/>
            <a:ext cx="19812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400" y="5334000"/>
            <a:ext cx="6127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1350" y="260350"/>
            <a:ext cx="1155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" y="533400"/>
            <a:ext cx="7315200" cy="832344"/>
          </a:xfrm>
          <a:prstGeom prst="rect">
            <a:avLst/>
          </a:prstGeom>
          <a:blipFill>
            <a:blip r:embed="rId3"/>
            <a:stretch>
              <a:fillRect l="-2167" b="-5882"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" y="2133600"/>
          <a:ext cx="35052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8" name="Group 151"/>
          <p:cNvGraphicFramePr>
            <a:graphicFrameLocks noGrp="1"/>
          </p:cNvGraphicFramePr>
          <p:nvPr/>
        </p:nvGraphicFramePr>
        <p:xfrm>
          <a:off x="5334000" y="2514600"/>
          <a:ext cx="2971800" cy="155428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" name="Text Box 152"/>
          <p:cNvSpPr txBox="1">
            <a:spLocks noChangeArrowheads="1"/>
          </p:cNvSpPr>
          <p:nvPr/>
        </p:nvSpPr>
        <p:spPr bwMode="auto">
          <a:xfrm>
            <a:off x="2590800" y="4876800"/>
            <a:ext cx="4159250" cy="641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00CC"/>
            </a:solidFill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</a:rPr>
              <a:t>18 : 9 = 2 (ô </a:t>
            </a:r>
            <a:r>
              <a:rPr lang="en-US" sz="3600" dirty="0" err="1">
                <a:solidFill>
                  <a:srgbClr val="CC0000"/>
                </a:solidFill>
                <a:latin typeface="Arial" panose="020B0604020202020204" pitchFamily="34" charset="0"/>
              </a:rPr>
              <a:t>vuông</a:t>
            </a:r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0" name="Rectangle 156"/>
          <p:cNvSpPr>
            <a:spLocks noChangeArrowheads="1"/>
          </p:cNvSpPr>
          <p:nvPr/>
        </p:nvSpPr>
        <p:spPr bwMode="auto">
          <a:xfrm>
            <a:off x="5362575" y="2562225"/>
            <a:ext cx="457200" cy="45720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prstShdw prst="shdw17" dist="17961" dir="2700000">
              <a:srgbClr val="0000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21" name="Rectangle 157"/>
          <p:cNvSpPr>
            <a:spLocks noChangeArrowheads="1"/>
          </p:cNvSpPr>
          <p:nvPr/>
        </p:nvSpPr>
        <p:spPr bwMode="auto">
          <a:xfrm>
            <a:off x="5853113" y="2528888"/>
            <a:ext cx="457200" cy="45720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prstShdw prst="shdw17" dist="17961" dir="2700000">
              <a:srgbClr val="0000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22" name="Rectangle 158"/>
          <p:cNvSpPr>
            <a:spLocks noChangeArrowheads="1"/>
          </p:cNvSpPr>
          <p:nvPr/>
        </p:nvSpPr>
        <p:spPr bwMode="auto">
          <a:xfrm>
            <a:off x="1871663" y="2133600"/>
            <a:ext cx="533400" cy="45720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prstShdw prst="shdw17" dist="17961" dir="2700000">
              <a:srgbClr val="0000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23" name="Rectangle 159"/>
          <p:cNvSpPr>
            <a:spLocks noChangeArrowheads="1"/>
          </p:cNvSpPr>
          <p:nvPr/>
        </p:nvSpPr>
        <p:spPr bwMode="auto">
          <a:xfrm>
            <a:off x="2452688" y="2133600"/>
            <a:ext cx="533400" cy="45720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prstShdw prst="shdw17" dist="17961" dir="2700000">
              <a:srgbClr val="0000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ua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Ly-Ngua-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00"/>
            <a:ext cx="1282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 descr="Nhạc Thiếu nhi [0]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12"/>
          <p:cNvSpPr>
            <a:spLocks noChangeArrowheads="1" noChangeShapeType="1" noTextEdit="1"/>
          </p:cNvSpPr>
          <p:nvPr/>
        </p:nvSpPr>
        <p:spPr bwMode="auto">
          <a:xfrm>
            <a:off x="1905000" y="736600"/>
            <a:ext cx="5105400" cy="182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Củng cố - Dặn dò</a:t>
            </a:r>
            <a:endParaRPr lang="en-US" sz="3600" b="1" kern="1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4218</TotalTime>
  <Words>197</Words>
  <Application>Microsoft Office PowerPoint</Application>
  <PresentationFormat>On-screen Show (4:3)</PresentationFormat>
  <Paragraphs>75</Paragraphs>
  <Slides>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A.Nam</dc:creator>
  <cp:lastModifiedBy>Windows User</cp:lastModifiedBy>
  <cp:revision>212</cp:revision>
  <dcterms:created xsi:type="dcterms:W3CDTF">2006-12-11T05:35:20Z</dcterms:created>
  <dcterms:modified xsi:type="dcterms:W3CDTF">2021-12-19T04:21:32Z</dcterms:modified>
</cp:coreProperties>
</file>